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918325" cy="10048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37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3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8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0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11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5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7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1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21881-ACD1-42FC-AE53-F0DE24BFFB9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7B3CA-5D34-4FA1-8BC0-A2B789D57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13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273" y="669215"/>
            <a:ext cx="1336129" cy="1174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://www.datamatik.no/uploads/bilder/produkter/52687-large-AP01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49369"/>
            <a:ext cx="1048338" cy="163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/>
          <p:cNvSpPr/>
          <p:nvPr/>
        </p:nvSpPr>
        <p:spPr>
          <a:xfrm>
            <a:off x="3707904" y="4653136"/>
            <a:ext cx="144016" cy="144016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e 13"/>
          <p:cNvSpPr/>
          <p:nvPr/>
        </p:nvSpPr>
        <p:spPr>
          <a:xfrm>
            <a:off x="3707904" y="4867169"/>
            <a:ext cx="144016" cy="144016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e 14"/>
          <p:cNvSpPr/>
          <p:nvPr/>
        </p:nvSpPr>
        <p:spPr>
          <a:xfrm>
            <a:off x="3707904" y="5085184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e 15"/>
          <p:cNvSpPr/>
          <p:nvPr/>
        </p:nvSpPr>
        <p:spPr>
          <a:xfrm>
            <a:off x="3707904" y="5297156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e 16"/>
          <p:cNvSpPr/>
          <p:nvPr/>
        </p:nvSpPr>
        <p:spPr>
          <a:xfrm>
            <a:off x="3707904" y="5511189"/>
            <a:ext cx="144016" cy="144016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llipse 17"/>
          <p:cNvSpPr/>
          <p:nvPr/>
        </p:nvSpPr>
        <p:spPr>
          <a:xfrm>
            <a:off x="3707904" y="5729204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llipse 18"/>
          <p:cNvSpPr/>
          <p:nvPr/>
        </p:nvSpPr>
        <p:spPr>
          <a:xfrm>
            <a:off x="4134076" y="4797152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llipse 19"/>
          <p:cNvSpPr/>
          <p:nvPr/>
        </p:nvSpPr>
        <p:spPr>
          <a:xfrm>
            <a:off x="4134076" y="5011185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e 20"/>
          <p:cNvSpPr/>
          <p:nvPr/>
        </p:nvSpPr>
        <p:spPr>
          <a:xfrm>
            <a:off x="4134076" y="5229200"/>
            <a:ext cx="144016" cy="144016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4134076" y="5441172"/>
            <a:ext cx="144016" cy="144016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/>
          <p:nvPr/>
        </p:nvSpPr>
        <p:spPr>
          <a:xfrm>
            <a:off x="4134076" y="5655205"/>
            <a:ext cx="144016" cy="144016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/>
          <p:nvPr/>
        </p:nvSpPr>
        <p:spPr>
          <a:xfrm>
            <a:off x="4134076" y="5873220"/>
            <a:ext cx="14401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791090"/>
            <a:ext cx="769980" cy="1854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Rett linje 11"/>
          <p:cNvCxnSpPr/>
          <p:nvPr/>
        </p:nvCxnSpPr>
        <p:spPr>
          <a:xfrm>
            <a:off x="4060377" y="5301208"/>
            <a:ext cx="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Rett linje 1023"/>
          <p:cNvCxnSpPr/>
          <p:nvPr/>
        </p:nvCxnSpPr>
        <p:spPr>
          <a:xfrm flipV="1">
            <a:off x="4047116" y="1410991"/>
            <a:ext cx="0" cy="3890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Rett linje 1034"/>
          <p:cNvCxnSpPr>
            <a:endCxn id="2" idx="1"/>
          </p:cNvCxnSpPr>
          <p:nvPr/>
        </p:nvCxnSpPr>
        <p:spPr>
          <a:xfrm flipH="1" flipV="1">
            <a:off x="3479273" y="1256596"/>
            <a:ext cx="31673" cy="432859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37" name="Rett linje 1036"/>
          <p:cNvCxnSpPr>
            <a:endCxn id="8" idx="2"/>
          </p:cNvCxnSpPr>
          <p:nvPr/>
        </p:nvCxnSpPr>
        <p:spPr>
          <a:xfrm>
            <a:off x="3704673" y="4725144"/>
            <a:ext cx="32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Rett linje 1038"/>
          <p:cNvCxnSpPr/>
          <p:nvPr/>
        </p:nvCxnSpPr>
        <p:spPr>
          <a:xfrm flipV="1">
            <a:off x="3649789" y="1124747"/>
            <a:ext cx="0" cy="3600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Rett linje 1040"/>
          <p:cNvCxnSpPr/>
          <p:nvPr/>
        </p:nvCxnSpPr>
        <p:spPr>
          <a:xfrm flipV="1">
            <a:off x="3632665" y="1124746"/>
            <a:ext cx="45793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Rett linje 1045"/>
          <p:cNvCxnSpPr/>
          <p:nvPr/>
        </p:nvCxnSpPr>
        <p:spPr>
          <a:xfrm>
            <a:off x="4278091" y="5699039"/>
            <a:ext cx="643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8" name="Rett linje 1057"/>
          <p:cNvCxnSpPr/>
          <p:nvPr/>
        </p:nvCxnSpPr>
        <p:spPr>
          <a:xfrm flipH="1" flipV="1">
            <a:off x="4857095" y="1075349"/>
            <a:ext cx="32122" cy="4623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1" name="Rett linje 1060"/>
          <p:cNvCxnSpPr/>
          <p:nvPr/>
        </p:nvCxnSpPr>
        <p:spPr>
          <a:xfrm flipH="1" flipV="1">
            <a:off x="4218423" y="1062244"/>
            <a:ext cx="638671" cy="13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3" name="Rett linje 1062"/>
          <p:cNvCxnSpPr/>
          <p:nvPr/>
        </p:nvCxnSpPr>
        <p:spPr>
          <a:xfrm>
            <a:off x="4495897" y="1410991"/>
            <a:ext cx="41861" cy="41021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ett linje 71"/>
          <p:cNvCxnSpPr/>
          <p:nvPr/>
        </p:nvCxnSpPr>
        <p:spPr>
          <a:xfrm flipH="1">
            <a:off x="4178944" y="1411722"/>
            <a:ext cx="31695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7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734332"/>
            <a:ext cx="268605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4" name="TekstSylinder 1073"/>
          <p:cNvSpPr txBox="1"/>
          <p:nvPr/>
        </p:nvSpPr>
        <p:spPr>
          <a:xfrm>
            <a:off x="3090522" y="4536702"/>
            <a:ext cx="3674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1</a:t>
            </a:r>
          </a:p>
          <a:p>
            <a:r>
              <a:rPr lang="nb-NO" sz="1400" dirty="0" smtClean="0"/>
              <a:t>3</a:t>
            </a:r>
          </a:p>
          <a:p>
            <a:r>
              <a:rPr lang="nb-NO" sz="1400" dirty="0" smtClean="0"/>
              <a:t>5</a:t>
            </a:r>
          </a:p>
          <a:p>
            <a:r>
              <a:rPr lang="nb-NO" sz="1400" dirty="0" smtClean="0"/>
              <a:t>7</a:t>
            </a:r>
          </a:p>
          <a:p>
            <a:r>
              <a:rPr lang="nb-NO" sz="1400" dirty="0" smtClean="0"/>
              <a:t>9</a:t>
            </a:r>
          </a:p>
          <a:p>
            <a:r>
              <a:rPr lang="nb-NO" sz="1400" dirty="0" smtClean="0"/>
              <a:t>11</a:t>
            </a:r>
            <a:endParaRPr lang="en-US" sz="1400" dirty="0"/>
          </a:p>
        </p:txBody>
      </p:sp>
      <p:sp>
        <p:nvSpPr>
          <p:cNvPr id="1075" name="TekstSylinder 1074"/>
          <p:cNvSpPr txBox="1"/>
          <p:nvPr/>
        </p:nvSpPr>
        <p:spPr>
          <a:xfrm>
            <a:off x="4489686" y="4653136"/>
            <a:ext cx="3674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2</a:t>
            </a:r>
          </a:p>
          <a:p>
            <a:r>
              <a:rPr lang="nb-NO" sz="1400" dirty="0" smtClean="0"/>
              <a:t>4</a:t>
            </a:r>
          </a:p>
          <a:p>
            <a:r>
              <a:rPr lang="nb-NO" sz="1400" dirty="0" smtClean="0"/>
              <a:t>6</a:t>
            </a:r>
          </a:p>
          <a:p>
            <a:r>
              <a:rPr lang="nb-NO" sz="1400" dirty="0" smtClean="0"/>
              <a:t>8</a:t>
            </a:r>
          </a:p>
          <a:p>
            <a:r>
              <a:rPr lang="nb-NO" sz="1400" dirty="0" smtClean="0"/>
              <a:t>10</a:t>
            </a:r>
          </a:p>
          <a:p>
            <a:r>
              <a:rPr lang="nb-NO" sz="1400" dirty="0" smtClean="0"/>
              <a:t>12</a:t>
            </a:r>
            <a:endParaRPr lang="en-US" sz="1400" dirty="0"/>
          </a:p>
        </p:txBody>
      </p:sp>
      <p:pic>
        <p:nvPicPr>
          <p:cNvPr id="107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41" y="90805"/>
            <a:ext cx="3327290" cy="3290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8" name="Rett linje 97"/>
          <p:cNvCxnSpPr/>
          <p:nvPr/>
        </p:nvCxnSpPr>
        <p:spPr>
          <a:xfrm>
            <a:off x="4353852" y="1256595"/>
            <a:ext cx="27036" cy="303650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ett linje 56"/>
          <p:cNvCxnSpPr/>
          <p:nvPr/>
        </p:nvCxnSpPr>
        <p:spPr>
          <a:xfrm>
            <a:off x="3479273" y="1256595"/>
            <a:ext cx="453039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" name="Rett linje 43"/>
          <p:cNvCxnSpPr/>
          <p:nvPr/>
        </p:nvCxnSpPr>
        <p:spPr>
          <a:xfrm>
            <a:off x="3510946" y="5585188"/>
            <a:ext cx="216319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6" name="Rett linje 45"/>
          <p:cNvCxnSpPr/>
          <p:nvPr/>
        </p:nvCxnSpPr>
        <p:spPr>
          <a:xfrm>
            <a:off x="3632665" y="4725144"/>
            <a:ext cx="108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/>
          <p:cNvCxnSpPr>
            <a:stCxn id="22" idx="6"/>
          </p:cNvCxnSpPr>
          <p:nvPr/>
        </p:nvCxnSpPr>
        <p:spPr>
          <a:xfrm>
            <a:off x="4278092" y="5513180"/>
            <a:ext cx="25966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ett linje 59"/>
          <p:cNvCxnSpPr/>
          <p:nvPr/>
        </p:nvCxnSpPr>
        <p:spPr>
          <a:xfrm>
            <a:off x="3932312" y="4293096"/>
            <a:ext cx="47561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ett linje 62"/>
          <p:cNvCxnSpPr/>
          <p:nvPr/>
        </p:nvCxnSpPr>
        <p:spPr>
          <a:xfrm flipV="1">
            <a:off x="3932312" y="4293096"/>
            <a:ext cx="0" cy="64807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tt linje 65"/>
          <p:cNvCxnSpPr/>
          <p:nvPr/>
        </p:nvCxnSpPr>
        <p:spPr>
          <a:xfrm>
            <a:off x="3822570" y="4939177"/>
            <a:ext cx="109742" cy="199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394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12</Words>
  <Application>Microsoft Office PowerPoint</Application>
  <PresentationFormat>Skjermfremvisning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Datamatik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Ove Ruud</dc:creator>
  <cp:lastModifiedBy>Ove Ruud</cp:lastModifiedBy>
  <cp:revision>10</cp:revision>
  <cp:lastPrinted>2011-03-18T14:32:03Z</cp:lastPrinted>
  <dcterms:created xsi:type="dcterms:W3CDTF">2011-03-17T14:03:50Z</dcterms:created>
  <dcterms:modified xsi:type="dcterms:W3CDTF">2011-08-04T12:06:40Z</dcterms:modified>
</cp:coreProperties>
</file>